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1"/>
    <p:restoredTop sz="94712"/>
  </p:normalViewPr>
  <p:slideViewPr>
    <p:cSldViewPr snapToGrid="0" snapToObjects="1">
      <p:cViewPr varScale="1">
        <p:scale>
          <a:sx n="99" d="100"/>
          <a:sy n="99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AB1F9D-AB3D-204D-9CDC-5D6D87C18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30038E5D-982E-1F4B-A8DC-3D0DA00C23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DEFDDA3-9AF5-0047-B32E-964810E59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B187A0A3-CCCB-D349-904D-24B244E64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84A2F541-DF03-F746-BB23-9F4028E3B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21719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A2EBEE-1E75-6A49-A5EE-0711C2E7F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E7C0D6E3-8838-1941-9EB9-7DBE3BBCF6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3342924-E963-CD45-9B60-EBAEA4702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E8111199-8A0D-4C48-AEEE-55034AB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54602E4-26C3-D542-8847-56107522F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34072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026EC8-31E2-0D42-A8D6-474D65A08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BF291476-6ACF-B140-B9BE-E05A89E08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11454954-D6C4-7D46-9FA3-0EEB7BE27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5CF6A5B-6060-054E-8940-303D08F86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B76C20E3-E68C-904C-B2FC-9BAB6AD0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4887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834884-18E4-AF46-83F8-4D924CD00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0FE693A-EE25-7E47-BF79-85BD916DD8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0C99A4C7-16A9-844E-8F3E-5BE66E09AC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1D75833D-6136-5B4D-BFA7-A08A9B0A3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1489CC4C-1CFE-0744-B693-698D2E342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C0CFF426-38D7-E542-B1AB-1965FDC36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67748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91A355-E626-A742-818D-0DBE4BABC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F8F3614E-1BC4-DE40-B391-F8D52613B6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A78C39FF-F73D-4941-A3A3-96CDC237EB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92BE30F-6FB4-2B43-9406-880CBAEF0C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6FB3E0D8-6F12-EE41-BDBD-2B590DC3C2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74A08EB7-F647-1241-B3D1-AC44DC0CF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305F7428-F787-0B48-8357-88415BAAA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3D6749A2-5596-F944-AFA1-B59EEA14E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5817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B82A03-AA2F-1A4A-BEA5-730221DE1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CD11C9CA-7094-F544-AB6E-A2AF439B0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6E09FEE5-C135-1945-BCB1-2D161654C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3E99558B-9510-B147-8CEE-2643BD923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22019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B116CAE2-A835-D045-A2C2-5FA5EFC61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CB0A4DF1-2105-AB49-961F-184B736A6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A571927D-5A52-7541-94CB-27F1B6B54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84900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E32725-3E66-D94E-9011-5578458B5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0DE4EAB7-4C89-D044-9C53-20F4FE1A9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FA6CBC7C-4A0D-6348-9156-28F525BD3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F8F86AFD-3AD6-F743-BB8C-0A9A600CF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E0CD4814-CA73-F141-A6F0-47746B268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1438D4F8-3079-1441-8343-BE7642316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4164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7AE078-04D9-DF4D-8B0A-0CCF07E66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217EA982-6F3D-9D4E-8B95-745E003D03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593B85FD-C30B-6D48-94E0-EB2BDBFDC7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C7C015AD-F282-4746-A0A4-2370D29C2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9023D9D3-6C8F-B64F-944B-783B27453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852CB1EF-85E7-7445-A7FF-78AC7E24B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01104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5560B1-ACAF-574B-ABC6-9DABC221F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26A0F58D-3C3A-5E43-B299-B9BA4C6B1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6398F9A2-B022-694C-9626-4430255E5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EE8CCECE-57EF-9246-82ED-026506707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50488031-4F11-1D4C-9435-7DB1471B2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65272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1DF336A6-7419-2548-86CF-71B7FBFA98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2C9C9272-B4DD-794F-A50D-F409EA20B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E9B1BF6C-7111-BE48-9633-0F70A1F74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63CAC6B-6EDC-154F-A643-044C3884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27D3286-C115-3D4D-AE99-20415E7D3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333202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35D1FE50-7750-064D-B5C5-CFEE04ED0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CBE31A29-F939-8746-A66A-424E61956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da-DK"/>
              <a:t>Rediger teksttypografien i masteren
Andet niveau
Tredje niveau
Fjerde niveau
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E5D917C7-15AD-A246-846C-6147C6CE78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3FC74-7BAA-D74D-8AEC-8F3FB37AD278}" type="datetimeFigureOut">
              <a:rPr lang="da-DK" smtClean="0"/>
              <a:t>06/01/2019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D1D80392-E72B-3640-B502-622E6ACEBD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760B695-345B-5749-8094-0445CA442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EE0F0-A34F-4F4E-9BF7-6EF73AA44A8B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64667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B91A9-4942-BD41-9778-2955565D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B9DB6BDD-F7FF-B143-A6BE-057BF2F828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da-DK"/>
          </a:p>
        </p:txBody>
      </p:sp>
      <p:pic>
        <p:nvPicPr>
          <p:cNvPr id="5" name="Billede 4" descr="Et billede, der indeholder væg, indendørs, top&#10;&#10;&#10;&#10;Automatisk oprettet beskrivelse">
            <a:extLst>
              <a:ext uri="{FF2B5EF4-FFF2-40B4-BE49-F238E27FC236}">
                <a16:creationId xmlns:a16="http://schemas.microsoft.com/office/drawing/2014/main" id="{30023989-1273-5046-BC39-F5BDA0D87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1363662"/>
            <a:ext cx="6096000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310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Charlotte Frost</dc:creator>
  <cp:lastModifiedBy>Charlotte Frost</cp:lastModifiedBy>
  <cp:revision>1</cp:revision>
  <dcterms:created xsi:type="dcterms:W3CDTF">2019-01-06T20:12:38Z</dcterms:created>
  <dcterms:modified xsi:type="dcterms:W3CDTF">2019-01-06T20:14:32Z</dcterms:modified>
</cp:coreProperties>
</file>